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97" r:id="rId2"/>
    <p:sldId id="276" r:id="rId3"/>
    <p:sldId id="298" r:id="rId4"/>
    <p:sldId id="302" r:id="rId5"/>
    <p:sldId id="300" r:id="rId6"/>
    <p:sldId id="299" r:id="rId7"/>
    <p:sldId id="301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CC"/>
    <a:srgbClr val="FFCCFF"/>
    <a:srgbClr val="CCECFF"/>
    <a:srgbClr val="FFCC66"/>
    <a:srgbClr val="0000FF"/>
    <a:srgbClr val="66FFFF"/>
    <a:srgbClr val="FF6600"/>
    <a:srgbClr val="FF3300"/>
    <a:srgbClr val="FFCC99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2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94A35B-7F20-4F7A-AC9A-322F0E1743F6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BFB902-9F46-416D-98DA-14AB3C7C5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3069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BFB902-9F46-416D-98DA-14AB3C7C5A0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2315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BFB902-9F46-416D-98DA-14AB3C7C5A0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2315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BFB902-9F46-416D-98DA-14AB3C7C5A0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2315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BFB902-9F46-416D-98DA-14AB3C7C5A0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2315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grpSp>
        <p:nvGrpSpPr>
          <p:cNvPr id="4" name="Group 3"/>
          <p:cNvGrpSpPr/>
          <p:nvPr/>
        </p:nvGrpSpPr>
        <p:grpSpPr>
          <a:xfrm>
            <a:off x="152400" y="1676400"/>
            <a:ext cx="8809703" cy="2743199"/>
            <a:chOff x="258097" y="1914117"/>
            <a:chExt cx="8458200" cy="1828800"/>
          </a:xfrm>
        </p:grpSpPr>
        <p:sp>
          <p:nvSpPr>
            <p:cNvPr id="5" name="Rounded Rectangle 4"/>
            <p:cNvSpPr/>
            <p:nvPr/>
          </p:nvSpPr>
          <p:spPr>
            <a:xfrm>
              <a:off x="258097" y="1914117"/>
              <a:ext cx="8458200" cy="1828800"/>
            </a:xfrm>
            <a:prstGeom prst="roundRect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381000" y="1968912"/>
              <a:ext cx="8200103" cy="161248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4800" dirty="0" err="1" smtClean="0">
                  <a:solidFill>
                    <a:schemeClr val="tx1"/>
                  </a:solidFill>
                  <a:latin typeface=".VnAvant" pitchFamily="34" charset="0"/>
                </a:rPr>
                <a:t>Bµi</a:t>
              </a:r>
              <a:r>
                <a:rPr lang="en-US" sz="4800" dirty="0" smtClean="0">
                  <a:solidFill>
                    <a:schemeClr val="tx1"/>
                  </a:solidFill>
                  <a:latin typeface=".VnAvant" pitchFamily="34" charset="0"/>
                </a:rPr>
                <a:t> 20</a:t>
              </a:r>
            </a:p>
            <a:p>
              <a:pPr algn="ctr"/>
              <a:r>
                <a:rPr lang="en-US" sz="4000" b="1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ÔN TẬP CHUNG</a:t>
              </a:r>
              <a:endParaRPr lang="vi-VN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4477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506" y="175589"/>
            <a:ext cx="3544293" cy="1575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Oval 31"/>
          <p:cNvSpPr/>
          <p:nvPr/>
        </p:nvSpPr>
        <p:spPr>
          <a:xfrm>
            <a:off x="420208" y="1752600"/>
            <a:ext cx="977555" cy="912384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/>
              <a:t>1</a:t>
            </a:r>
            <a:endParaRPr lang="vi-VN" sz="5400" b="1" dirty="0"/>
          </a:p>
        </p:txBody>
      </p:sp>
      <p:sp>
        <p:nvSpPr>
          <p:cNvPr id="21" name="Rounded Rectangle 20"/>
          <p:cNvSpPr/>
          <p:nvPr/>
        </p:nvSpPr>
        <p:spPr>
          <a:xfrm>
            <a:off x="1574442" y="1889107"/>
            <a:ext cx="932323" cy="628017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endParaRPr lang="vi-VN" sz="32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61104" y="1916404"/>
            <a:ext cx="2163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             ?</a:t>
            </a:r>
            <a:endParaRPr lang="vi-VN" sz="3200" b="1" dirty="0"/>
          </a:p>
        </p:txBody>
      </p:sp>
      <p:grpSp>
        <p:nvGrpSpPr>
          <p:cNvPr id="7" name="Group 6"/>
          <p:cNvGrpSpPr/>
          <p:nvPr/>
        </p:nvGrpSpPr>
        <p:grpSpPr>
          <a:xfrm>
            <a:off x="420208" y="2664984"/>
            <a:ext cx="8479105" cy="4080732"/>
            <a:chOff x="420208" y="2664984"/>
            <a:chExt cx="8479105" cy="4080732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7309" y="2664984"/>
              <a:ext cx="7972004" cy="40807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420208" y="2895600"/>
              <a:ext cx="5751992" cy="24006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14350" indent="-514350">
                <a:buAutoNum type="alphaLcParenR"/>
              </a:pPr>
              <a:r>
                <a:rPr lang="en-US" sz="30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rPr>
                <a:t>                                     b)</a:t>
              </a:r>
            </a:p>
            <a:p>
              <a:pPr marL="514350" indent="-514350">
                <a:buAutoNum type="alphaLcParenR"/>
              </a:pPr>
              <a:endParaRPr lang="en-US" sz="3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endParaRPr>
            </a:p>
            <a:p>
              <a:pPr marL="514350" indent="-514350">
                <a:buAutoNum type="alphaLcParenR"/>
              </a:pPr>
              <a:endPara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endParaRPr>
            </a:p>
            <a:p>
              <a:pPr marL="514350" indent="-514350">
                <a:buAutoNum type="alphaLcParenR"/>
              </a:pPr>
              <a:endParaRPr lang="en-US" sz="3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endParaRPr>
            </a:p>
            <a:p>
              <a:r>
                <a:rPr lang="en-US" sz="30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rPr>
                <a:t>c)                                       d) </a:t>
              </a:r>
              <a:endParaRPr lang="vi-VN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3674807" y="3962400"/>
              <a:ext cx="589640" cy="589640"/>
            </a:xfrm>
            <a:prstGeom prst="roundRect">
              <a:avLst/>
            </a:prstGeom>
            <a:ln>
              <a:solidFill>
                <a:srgbClr val="FF9933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6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vi-VN" sz="2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" name="Rounded Rectangle 34"/>
            <p:cNvSpPr/>
            <p:nvPr/>
          </p:nvSpPr>
          <p:spPr>
            <a:xfrm>
              <a:off x="3645310" y="6019800"/>
              <a:ext cx="589640" cy="589640"/>
            </a:xfrm>
            <a:prstGeom prst="roundRect">
              <a:avLst/>
            </a:prstGeom>
            <a:ln>
              <a:solidFill>
                <a:srgbClr val="FF9933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6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vi-VN" sz="2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" name="Rounded Rectangle 38"/>
            <p:cNvSpPr/>
            <p:nvPr/>
          </p:nvSpPr>
          <p:spPr>
            <a:xfrm>
              <a:off x="8265429" y="3994059"/>
              <a:ext cx="589640" cy="589640"/>
            </a:xfrm>
            <a:prstGeom prst="roundRect">
              <a:avLst/>
            </a:prstGeom>
            <a:ln>
              <a:solidFill>
                <a:srgbClr val="FF9933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6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vi-VN" sz="2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" name="Rounded Rectangle 39"/>
            <p:cNvSpPr/>
            <p:nvPr/>
          </p:nvSpPr>
          <p:spPr>
            <a:xfrm>
              <a:off x="8265429" y="6016750"/>
              <a:ext cx="589640" cy="589640"/>
            </a:xfrm>
            <a:prstGeom prst="roundRect">
              <a:avLst/>
            </a:prstGeom>
            <a:ln>
              <a:solidFill>
                <a:srgbClr val="FF9933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6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vi-VN" sz="2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1" name="TextBox 39"/>
          <p:cNvSpPr txBox="1"/>
          <p:nvPr/>
        </p:nvSpPr>
        <p:spPr>
          <a:xfrm>
            <a:off x="3788326" y="4025277"/>
            <a:ext cx="362600" cy="4770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</a:t>
            </a:r>
            <a:endParaRPr lang="vi-VN" sz="25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TextBox 39"/>
          <p:cNvSpPr txBox="1"/>
          <p:nvPr/>
        </p:nvSpPr>
        <p:spPr>
          <a:xfrm>
            <a:off x="8378949" y="4074986"/>
            <a:ext cx="362600" cy="4770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vi-VN" sz="25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TextBox 39"/>
          <p:cNvSpPr txBox="1"/>
          <p:nvPr/>
        </p:nvSpPr>
        <p:spPr>
          <a:xfrm>
            <a:off x="3733799" y="6073043"/>
            <a:ext cx="362600" cy="4770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vi-VN" sz="25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TextBox 39"/>
          <p:cNvSpPr txBox="1"/>
          <p:nvPr/>
        </p:nvSpPr>
        <p:spPr>
          <a:xfrm>
            <a:off x="8276304" y="6076093"/>
            <a:ext cx="540533" cy="4770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</a:t>
            </a:r>
            <a:endParaRPr lang="vi-VN" sz="25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4367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 animBg="1"/>
      <p:bldP spid="43" grpId="0" animBg="1"/>
      <p:bldP spid="4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25206" y="815003"/>
            <a:ext cx="716159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err="1" smtClean="0">
                <a:latin typeface="Arial" pitchFamily="34" charset="0"/>
                <a:cs typeface="Arial" pitchFamily="34" charset="0"/>
              </a:rPr>
              <a:t>Sắp</a:t>
            </a: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latin typeface="Arial" pitchFamily="34" charset="0"/>
                <a:cs typeface="Arial" pitchFamily="34" charset="0"/>
              </a:rPr>
              <a:t>xếp</a:t>
            </a: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latin typeface="Arial" pitchFamily="34" charset="0"/>
                <a:cs typeface="Arial" pitchFamily="34" charset="0"/>
              </a:rPr>
              <a:t>các</a:t>
            </a: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latin typeface="Arial" pitchFamily="34" charset="0"/>
                <a:cs typeface="Arial" pitchFamily="34" charset="0"/>
              </a:rPr>
              <a:t>theo</a:t>
            </a: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latin typeface="Arial" pitchFamily="34" charset="0"/>
                <a:cs typeface="Arial" pitchFamily="34" charset="0"/>
              </a:rPr>
              <a:t>thứ</a:t>
            </a: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latin typeface="Arial" pitchFamily="34" charset="0"/>
                <a:cs typeface="Arial" pitchFamily="34" charset="0"/>
              </a:rPr>
              <a:t>tự</a:t>
            </a: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latin typeface="Arial" pitchFamily="34" charset="0"/>
                <a:cs typeface="Arial" pitchFamily="34" charset="0"/>
              </a:rPr>
              <a:t>từ</a:t>
            </a: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latin typeface="Arial" pitchFamily="34" charset="0"/>
                <a:cs typeface="Arial" pitchFamily="34" charset="0"/>
              </a:rPr>
              <a:t>bé</a:t>
            </a: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latin typeface="Arial" pitchFamily="34" charset="0"/>
                <a:cs typeface="Arial" pitchFamily="34" charset="0"/>
              </a:rPr>
              <a:t>đến</a:t>
            </a: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latin typeface="Arial" pitchFamily="34" charset="0"/>
                <a:cs typeface="Arial" pitchFamily="34" charset="0"/>
              </a:rPr>
              <a:t>lớn</a:t>
            </a:r>
            <a:endParaRPr lang="vi-VN" sz="2600" b="1" dirty="0"/>
          </a:p>
        </p:txBody>
      </p:sp>
      <p:sp>
        <p:nvSpPr>
          <p:cNvPr id="4" name="Oval 3"/>
          <p:cNvSpPr/>
          <p:nvPr/>
        </p:nvSpPr>
        <p:spPr>
          <a:xfrm>
            <a:off x="420208" y="651199"/>
            <a:ext cx="977555" cy="912384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/>
              <a:t>2</a:t>
            </a:r>
            <a:endParaRPr lang="vi-VN" sz="5400" b="1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009042"/>
            <a:ext cx="1721461" cy="1545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717999"/>
            <a:ext cx="1680796" cy="1572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923" y="1981933"/>
            <a:ext cx="1775680" cy="1599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563583"/>
            <a:ext cx="1762125" cy="1599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4666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4.44444E-6 L -0.65851 0.3743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934" y="18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3.7037E-6 L -0.2191 0.333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55" y="16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3.7037E-6 L 0.43055 0.333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528" y="16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59259E-6 L 0.40364 0.3949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74" y="197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20208" y="840216"/>
            <a:ext cx="977555" cy="912384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/>
              <a:t>3</a:t>
            </a:r>
            <a:endParaRPr lang="vi-VN" sz="5400" b="1" dirty="0"/>
          </a:p>
        </p:txBody>
      </p:sp>
      <p:sp>
        <p:nvSpPr>
          <p:cNvPr id="5" name="Rounded Rectangle 4"/>
          <p:cNvSpPr/>
          <p:nvPr/>
        </p:nvSpPr>
        <p:spPr>
          <a:xfrm>
            <a:off x="1574442" y="976723"/>
            <a:ext cx="932323" cy="628017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endParaRPr lang="vi-VN" sz="32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61104" y="1004020"/>
            <a:ext cx="2163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             ?</a:t>
            </a:r>
            <a:endParaRPr lang="vi-VN" sz="3200" b="1" dirty="0"/>
          </a:p>
        </p:txBody>
      </p:sp>
      <p:sp>
        <p:nvSpPr>
          <p:cNvPr id="7" name="Rounded Rectangle 6"/>
          <p:cNvSpPr/>
          <p:nvPr/>
        </p:nvSpPr>
        <p:spPr>
          <a:xfrm>
            <a:off x="395627" y="2514600"/>
            <a:ext cx="8114192" cy="2209800"/>
          </a:xfrm>
          <a:prstGeom prst="roundRect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3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3 + 5 =		  6 + 4 =		3 + 0 =</a:t>
            </a:r>
          </a:p>
          <a:p>
            <a:pPr>
              <a:lnSpc>
                <a:spcPct val="150000"/>
              </a:lnSpc>
            </a:pPr>
            <a:r>
              <a:rPr lang="en-US" sz="3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8 – 4 = 		10 – 5 = 		5 – 0 =	</a:t>
            </a:r>
            <a:endParaRPr lang="vi-VN" sz="3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686791" y="3048455"/>
            <a:ext cx="589640" cy="589640"/>
          </a:xfrm>
          <a:prstGeom prst="roundRect">
            <a:avLst/>
          </a:prstGeom>
          <a:ln>
            <a:solidFill>
              <a:srgbClr val="FF993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vi-VN" sz="26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686791" y="3721512"/>
            <a:ext cx="589640" cy="589640"/>
          </a:xfrm>
          <a:prstGeom prst="roundRect">
            <a:avLst/>
          </a:prstGeom>
          <a:ln>
            <a:solidFill>
              <a:srgbClr val="FF993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vi-VN" sz="26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636204" y="3045996"/>
            <a:ext cx="589640" cy="589640"/>
          </a:xfrm>
          <a:prstGeom prst="roundRect">
            <a:avLst/>
          </a:prstGeom>
          <a:ln>
            <a:solidFill>
              <a:srgbClr val="FF993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vi-VN" sz="26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636204" y="3719053"/>
            <a:ext cx="589640" cy="589640"/>
          </a:xfrm>
          <a:prstGeom prst="roundRect">
            <a:avLst/>
          </a:prstGeom>
          <a:ln>
            <a:solidFill>
              <a:srgbClr val="FF993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vi-VN" sz="26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7214716" y="3048000"/>
            <a:ext cx="589640" cy="589640"/>
          </a:xfrm>
          <a:prstGeom prst="roundRect">
            <a:avLst/>
          </a:prstGeom>
          <a:ln>
            <a:solidFill>
              <a:srgbClr val="FF993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vi-VN" sz="26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7214716" y="3721057"/>
            <a:ext cx="589640" cy="589640"/>
          </a:xfrm>
          <a:prstGeom prst="roundRect">
            <a:avLst/>
          </a:prstGeom>
          <a:ln>
            <a:solidFill>
              <a:srgbClr val="FF993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vi-VN" sz="26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39"/>
          <p:cNvSpPr txBox="1"/>
          <p:nvPr/>
        </p:nvSpPr>
        <p:spPr>
          <a:xfrm>
            <a:off x="1794737" y="3102049"/>
            <a:ext cx="362600" cy="4770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</a:t>
            </a:r>
            <a:endParaRPr lang="vi-VN" sz="25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39"/>
          <p:cNvSpPr txBox="1"/>
          <p:nvPr/>
        </p:nvSpPr>
        <p:spPr>
          <a:xfrm>
            <a:off x="4646488" y="3132615"/>
            <a:ext cx="540533" cy="4770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</a:t>
            </a:r>
            <a:endParaRPr lang="vi-VN" sz="25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39"/>
          <p:cNvSpPr txBox="1"/>
          <p:nvPr/>
        </p:nvSpPr>
        <p:spPr>
          <a:xfrm>
            <a:off x="7328236" y="3104748"/>
            <a:ext cx="362600" cy="4770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vi-VN" sz="25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39"/>
          <p:cNvSpPr txBox="1"/>
          <p:nvPr/>
        </p:nvSpPr>
        <p:spPr>
          <a:xfrm>
            <a:off x="1795333" y="3780504"/>
            <a:ext cx="362600" cy="4770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vi-VN" sz="25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39"/>
          <p:cNvSpPr txBox="1"/>
          <p:nvPr/>
        </p:nvSpPr>
        <p:spPr>
          <a:xfrm>
            <a:off x="4749724" y="3773130"/>
            <a:ext cx="362600" cy="4770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vi-VN" sz="25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39"/>
          <p:cNvSpPr txBox="1"/>
          <p:nvPr/>
        </p:nvSpPr>
        <p:spPr>
          <a:xfrm>
            <a:off x="7328236" y="3772647"/>
            <a:ext cx="362600" cy="4770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vi-VN" sz="25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6511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20208" y="381000"/>
            <a:ext cx="977555" cy="912384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/>
              <a:t>4</a:t>
            </a:r>
            <a:endParaRPr lang="vi-VN" sz="5400" b="1" dirty="0"/>
          </a:p>
        </p:txBody>
      </p:sp>
      <p:sp>
        <p:nvSpPr>
          <p:cNvPr id="5" name="Rounded Rectangle 4"/>
          <p:cNvSpPr/>
          <p:nvPr/>
        </p:nvSpPr>
        <p:spPr>
          <a:xfrm>
            <a:off x="1574442" y="517507"/>
            <a:ext cx="932323" cy="628017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endParaRPr lang="vi-VN" sz="32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61104" y="544804"/>
            <a:ext cx="2163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             ?</a:t>
            </a:r>
            <a:endParaRPr lang="vi-VN" sz="3200" b="1" dirty="0"/>
          </a:p>
        </p:txBody>
      </p:sp>
      <p:grpSp>
        <p:nvGrpSpPr>
          <p:cNvPr id="37" name="Group 36"/>
          <p:cNvGrpSpPr/>
          <p:nvPr/>
        </p:nvGrpSpPr>
        <p:grpSpPr>
          <a:xfrm>
            <a:off x="3239221" y="5726221"/>
            <a:ext cx="3021468" cy="598379"/>
            <a:chOff x="3524472" y="5334000"/>
            <a:chExt cx="3021468" cy="598379"/>
          </a:xfrm>
        </p:grpSpPr>
        <p:grpSp>
          <p:nvGrpSpPr>
            <p:cNvPr id="38" name="Group 37"/>
            <p:cNvGrpSpPr/>
            <p:nvPr/>
          </p:nvGrpSpPr>
          <p:grpSpPr>
            <a:xfrm>
              <a:off x="3524472" y="5334000"/>
              <a:ext cx="2419128" cy="598379"/>
              <a:chOff x="2803044" y="5410200"/>
              <a:chExt cx="2419128" cy="598379"/>
            </a:xfrm>
          </p:grpSpPr>
          <p:sp>
            <p:nvSpPr>
              <p:cNvPr id="43" name="Rounded Rectangle 42"/>
              <p:cNvSpPr/>
              <p:nvPr/>
            </p:nvSpPr>
            <p:spPr>
              <a:xfrm>
                <a:off x="2803044" y="5410200"/>
                <a:ext cx="589640" cy="589640"/>
              </a:xfrm>
              <a:prstGeom prst="roundRect">
                <a:avLst/>
              </a:prstGeom>
              <a:ln>
                <a:solidFill>
                  <a:srgbClr val="FF9933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600" b="1" dirty="0" smtClean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?</a:t>
                </a:r>
                <a:endParaRPr lang="vi-VN" sz="2600" b="1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4" name="Rounded Rectangle 43"/>
              <p:cNvSpPr/>
              <p:nvPr/>
            </p:nvSpPr>
            <p:spPr>
              <a:xfrm>
                <a:off x="3413332" y="5413001"/>
                <a:ext cx="589640" cy="589640"/>
              </a:xfrm>
              <a:prstGeom prst="roundRect">
                <a:avLst/>
              </a:prstGeom>
              <a:ln>
                <a:solidFill>
                  <a:srgbClr val="FF9933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600" b="1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+</a:t>
                </a:r>
                <a:endParaRPr lang="vi-VN" sz="2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5" name="Rounded Rectangle 44"/>
              <p:cNvSpPr/>
              <p:nvPr/>
            </p:nvSpPr>
            <p:spPr>
              <a:xfrm>
                <a:off x="4022244" y="5416138"/>
                <a:ext cx="589640" cy="589640"/>
              </a:xfrm>
              <a:prstGeom prst="roundRect">
                <a:avLst/>
              </a:prstGeom>
              <a:ln>
                <a:solidFill>
                  <a:srgbClr val="FF9933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600" b="1" dirty="0" smtClean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?</a:t>
                </a:r>
                <a:endParaRPr lang="vi-VN" sz="2600" b="1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6" name="Rounded Rectangle 45"/>
              <p:cNvSpPr/>
              <p:nvPr/>
            </p:nvSpPr>
            <p:spPr>
              <a:xfrm>
                <a:off x="4632532" y="5418939"/>
                <a:ext cx="589640" cy="589640"/>
              </a:xfrm>
              <a:prstGeom prst="roundRect">
                <a:avLst/>
              </a:prstGeom>
              <a:ln>
                <a:solidFill>
                  <a:srgbClr val="FF9933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600" b="1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=</a:t>
                </a:r>
                <a:endParaRPr lang="vi-VN" sz="2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39" name="Rounded Rectangle 38"/>
            <p:cNvSpPr/>
            <p:nvPr/>
          </p:nvSpPr>
          <p:spPr>
            <a:xfrm>
              <a:off x="5956300" y="5342739"/>
              <a:ext cx="589640" cy="589640"/>
            </a:xfrm>
            <a:prstGeom prst="roundRect">
              <a:avLst/>
            </a:prstGeom>
            <a:ln>
              <a:solidFill>
                <a:srgbClr val="FF9933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600" b="1" dirty="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vi-VN" sz="2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7" name="TextBox 39"/>
          <p:cNvSpPr txBox="1"/>
          <p:nvPr/>
        </p:nvSpPr>
        <p:spPr>
          <a:xfrm>
            <a:off x="3352741" y="5775904"/>
            <a:ext cx="362600" cy="4770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vi-VN" sz="25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TextBox 39"/>
          <p:cNvSpPr txBox="1"/>
          <p:nvPr/>
        </p:nvSpPr>
        <p:spPr>
          <a:xfrm>
            <a:off x="4572000" y="5791200"/>
            <a:ext cx="362600" cy="4770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vi-VN" sz="25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39"/>
          <p:cNvSpPr txBox="1"/>
          <p:nvPr/>
        </p:nvSpPr>
        <p:spPr>
          <a:xfrm>
            <a:off x="5696081" y="5791200"/>
            <a:ext cx="540533" cy="4770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</a:t>
            </a:r>
            <a:endParaRPr lang="vi-VN" sz="25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023" y="1607572"/>
            <a:ext cx="7162606" cy="3996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509489" y="1828800"/>
            <a:ext cx="79899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a)</a:t>
            </a:r>
            <a:endParaRPr lang="vi-VN" sz="30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3176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9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20208" y="381000"/>
            <a:ext cx="977555" cy="912384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/>
              <a:t>4</a:t>
            </a:r>
            <a:endParaRPr lang="vi-VN" sz="5400" b="1" dirty="0"/>
          </a:p>
        </p:txBody>
      </p:sp>
      <p:sp>
        <p:nvSpPr>
          <p:cNvPr id="5" name="Rounded Rectangle 4"/>
          <p:cNvSpPr/>
          <p:nvPr/>
        </p:nvSpPr>
        <p:spPr>
          <a:xfrm>
            <a:off x="1574442" y="517507"/>
            <a:ext cx="932323" cy="628017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endParaRPr lang="vi-VN" sz="32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61104" y="544804"/>
            <a:ext cx="2163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             ?</a:t>
            </a:r>
            <a:endParaRPr lang="vi-VN" sz="3200" b="1" dirty="0"/>
          </a:p>
        </p:txBody>
      </p:sp>
      <p:grpSp>
        <p:nvGrpSpPr>
          <p:cNvPr id="37" name="Group 36"/>
          <p:cNvGrpSpPr/>
          <p:nvPr/>
        </p:nvGrpSpPr>
        <p:grpSpPr>
          <a:xfrm>
            <a:off x="3239221" y="5726221"/>
            <a:ext cx="3021468" cy="598379"/>
            <a:chOff x="3524472" y="5334000"/>
            <a:chExt cx="3021468" cy="598379"/>
          </a:xfrm>
        </p:grpSpPr>
        <p:grpSp>
          <p:nvGrpSpPr>
            <p:cNvPr id="38" name="Group 37"/>
            <p:cNvGrpSpPr/>
            <p:nvPr/>
          </p:nvGrpSpPr>
          <p:grpSpPr>
            <a:xfrm>
              <a:off x="3524472" y="5334000"/>
              <a:ext cx="2419128" cy="598379"/>
              <a:chOff x="2803044" y="5410200"/>
              <a:chExt cx="2419128" cy="598379"/>
            </a:xfrm>
          </p:grpSpPr>
          <p:sp>
            <p:nvSpPr>
              <p:cNvPr id="43" name="Rounded Rectangle 42"/>
              <p:cNvSpPr/>
              <p:nvPr/>
            </p:nvSpPr>
            <p:spPr>
              <a:xfrm>
                <a:off x="2803044" y="5410200"/>
                <a:ext cx="589640" cy="589640"/>
              </a:xfrm>
              <a:prstGeom prst="roundRect">
                <a:avLst/>
              </a:prstGeom>
              <a:ln>
                <a:solidFill>
                  <a:srgbClr val="FF9933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600" b="1" dirty="0" smtClean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?</a:t>
                </a:r>
                <a:endParaRPr lang="vi-VN" sz="2600" b="1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4" name="Rounded Rectangle 43"/>
              <p:cNvSpPr/>
              <p:nvPr/>
            </p:nvSpPr>
            <p:spPr>
              <a:xfrm>
                <a:off x="3413332" y="5413001"/>
                <a:ext cx="589640" cy="589640"/>
              </a:xfrm>
              <a:prstGeom prst="roundRect">
                <a:avLst/>
              </a:prstGeom>
              <a:ln>
                <a:solidFill>
                  <a:srgbClr val="FF9933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600" b="1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-</a:t>
                </a:r>
                <a:endParaRPr lang="vi-VN" sz="2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5" name="Rounded Rectangle 44"/>
              <p:cNvSpPr/>
              <p:nvPr/>
            </p:nvSpPr>
            <p:spPr>
              <a:xfrm>
                <a:off x="4022244" y="5416138"/>
                <a:ext cx="589640" cy="589640"/>
              </a:xfrm>
              <a:prstGeom prst="roundRect">
                <a:avLst/>
              </a:prstGeom>
              <a:ln>
                <a:solidFill>
                  <a:srgbClr val="FF9933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600" b="1" dirty="0" smtClean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5</a:t>
                </a:r>
                <a:endParaRPr lang="vi-VN" sz="2600" b="1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6" name="Rounded Rectangle 45"/>
              <p:cNvSpPr/>
              <p:nvPr/>
            </p:nvSpPr>
            <p:spPr>
              <a:xfrm>
                <a:off x="4632532" y="5418939"/>
                <a:ext cx="589640" cy="589640"/>
              </a:xfrm>
              <a:prstGeom prst="roundRect">
                <a:avLst/>
              </a:prstGeom>
              <a:ln>
                <a:solidFill>
                  <a:srgbClr val="FF9933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600" b="1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=</a:t>
                </a:r>
                <a:endParaRPr lang="vi-VN" sz="2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39" name="Rounded Rectangle 38"/>
            <p:cNvSpPr/>
            <p:nvPr/>
          </p:nvSpPr>
          <p:spPr>
            <a:xfrm>
              <a:off x="5956300" y="5342739"/>
              <a:ext cx="589640" cy="589640"/>
            </a:xfrm>
            <a:prstGeom prst="roundRect">
              <a:avLst/>
            </a:prstGeom>
            <a:ln>
              <a:solidFill>
                <a:srgbClr val="FF9933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600" b="1" dirty="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vi-VN" sz="2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7" name="TextBox 39"/>
          <p:cNvSpPr txBox="1"/>
          <p:nvPr/>
        </p:nvSpPr>
        <p:spPr>
          <a:xfrm>
            <a:off x="3276600" y="5775904"/>
            <a:ext cx="540533" cy="4770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</a:t>
            </a:r>
            <a:endParaRPr lang="vi-VN" sz="25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39"/>
          <p:cNvSpPr txBox="1"/>
          <p:nvPr/>
        </p:nvSpPr>
        <p:spPr>
          <a:xfrm>
            <a:off x="5809600" y="5791200"/>
            <a:ext cx="362600" cy="4770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vi-VN" sz="25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9489" y="1828800"/>
            <a:ext cx="79899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b)</a:t>
            </a:r>
            <a:endParaRPr lang="vi-VN" sz="30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88" y="2581275"/>
            <a:ext cx="8885876" cy="282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4944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/>
          <p:cNvSpPr txBox="1"/>
          <p:nvPr/>
        </p:nvSpPr>
        <p:spPr>
          <a:xfrm>
            <a:off x="7620000" y="2431427"/>
            <a:ext cx="4572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latin typeface="Arial" pitchFamily="34" charset="0"/>
                <a:cs typeface="Arial" pitchFamily="34" charset="0"/>
              </a:rPr>
              <a:t>?</a:t>
            </a:r>
            <a:endParaRPr lang="vi-VN" sz="26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1371600" y="4069845"/>
            <a:ext cx="67056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latin typeface="Arial" pitchFamily="34" charset="0"/>
                <a:cs typeface="Arial" pitchFamily="34" charset="0"/>
              </a:rPr>
              <a:t>A            B            C           D</a:t>
            </a:r>
            <a:endParaRPr lang="vi-VN" sz="2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397762" y="538757"/>
            <a:ext cx="736523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err="1" smtClean="0">
                <a:latin typeface="Arial" pitchFamily="34" charset="0"/>
                <a:cs typeface="Arial" pitchFamily="34" charset="0"/>
              </a:rPr>
              <a:t>Hình</a:t>
            </a: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latin typeface="Arial" pitchFamily="34" charset="0"/>
                <a:cs typeface="Arial" pitchFamily="34" charset="0"/>
              </a:rPr>
              <a:t>thích</a:t>
            </a: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latin typeface="Arial" pitchFamily="34" charset="0"/>
                <a:cs typeface="Arial" pitchFamily="34" charset="0"/>
              </a:rPr>
              <a:t>hợp</a:t>
            </a: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latin typeface="Arial" pitchFamily="34" charset="0"/>
                <a:cs typeface="Arial" pitchFamily="34" charset="0"/>
              </a:rPr>
              <a:t>đặt</a:t>
            </a: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latin typeface="Arial" pitchFamily="34" charset="0"/>
                <a:cs typeface="Arial" pitchFamily="34" charset="0"/>
              </a:rPr>
              <a:t>vào</a:t>
            </a: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latin typeface="Arial" pitchFamily="34" charset="0"/>
                <a:cs typeface="Arial" pitchFamily="34" charset="0"/>
              </a:rPr>
              <a:t>dấu</a:t>
            </a: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 “?” </a:t>
            </a:r>
            <a:r>
              <a:rPr lang="en-US" sz="2600" b="1" dirty="0" err="1" smtClean="0">
                <a:latin typeface="Arial" pitchFamily="34" charset="0"/>
                <a:cs typeface="Arial" pitchFamily="34" charset="0"/>
              </a:rPr>
              <a:t>là</a:t>
            </a: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latin typeface="Arial" pitchFamily="34" charset="0"/>
                <a:cs typeface="Arial" pitchFamily="34" charset="0"/>
              </a:rPr>
              <a:t>hình</a:t>
            </a: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latin typeface="Arial" pitchFamily="34" charset="0"/>
                <a:cs typeface="Arial" pitchFamily="34" charset="0"/>
              </a:rPr>
              <a:t>nào</a:t>
            </a: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?</a:t>
            </a:r>
            <a:endParaRPr lang="vi-VN" sz="2600" b="1" dirty="0"/>
          </a:p>
        </p:txBody>
      </p:sp>
      <p:sp>
        <p:nvSpPr>
          <p:cNvPr id="4" name="Oval 3"/>
          <p:cNvSpPr/>
          <p:nvPr/>
        </p:nvSpPr>
        <p:spPr>
          <a:xfrm>
            <a:off x="420208" y="381000"/>
            <a:ext cx="977555" cy="912384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/>
              <a:t>5</a:t>
            </a:r>
            <a:endParaRPr lang="vi-VN" sz="5400" b="1" dirty="0"/>
          </a:p>
        </p:txBody>
      </p:sp>
      <p:sp>
        <p:nvSpPr>
          <p:cNvPr id="3" name="Oval 2"/>
          <p:cNvSpPr/>
          <p:nvPr/>
        </p:nvSpPr>
        <p:spPr>
          <a:xfrm>
            <a:off x="156028" y="2332368"/>
            <a:ext cx="553855" cy="553855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Rectangle 6"/>
          <p:cNvSpPr/>
          <p:nvPr/>
        </p:nvSpPr>
        <p:spPr>
          <a:xfrm>
            <a:off x="867698" y="2362200"/>
            <a:ext cx="533400" cy="52368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Isosceles Triangle 7"/>
          <p:cNvSpPr/>
          <p:nvPr/>
        </p:nvSpPr>
        <p:spPr>
          <a:xfrm>
            <a:off x="1524002" y="2362200"/>
            <a:ext cx="609600" cy="523688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Rectangle 8"/>
          <p:cNvSpPr/>
          <p:nvPr/>
        </p:nvSpPr>
        <p:spPr>
          <a:xfrm>
            <a:off x="2241758" y="2362200"/>
            <a:ext cx="838200" cy="52368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1" name="Oval 20"/>
          <p:cNvSpPr/>
          <p:nvPr/>
        </p:nvSpPr>
        <p:spPr>
          <a:xfrm>
            <a:off x="3142576" y="2332368"/>
            <a:ext cx="553855" cy="553855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2" name="Rectangle 21"/>
          <p:cNvSpPr/>
          <p:nvPr/>
        </p:nvSpPr>
        <p:spPr>
          <a:xfrm>
            <a:off x="3854246" y="2362200"/>
            <a:ext cx="533400" cy="52368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3" name="Isosceles Triangle 22"/>
          <p:cNvSpPr/>
          <p:nvPr/>
        </p:nvSpPr>
        <p:spPr>
          <a:xfrm>
            <a:off x="4510550" y="2362200"/>
            <a:ext cx="609600" cy="523688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4" name="Rectangle 23"/>
          <p:cNvSpPr/>
          <p:nvPr/>
        </p:nvSpPr>
        <p:spPr>
          <a:xfrm>
            <a:off x="5228306" y="2362200"/>
            <a:ext cx="838200" cy="52368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5" name="Oval 24"/>
          <p:cNvSpPr/>
          <p:nvPr/>
        </p:nvSpPr>
        <p:spPr>
          <a:xfrm>
            <a:off x="6129124" y="2362200"/>
            <a:ext cx="553855" cy="553855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6" name="Rectangle 25"/>
          <p:cNvSpPr/>
          <p:nvPr/>
        </p:nvSpPr>
        <p:spPr>
          <a:xfrm>
            <a:off x="6840794" y="2392032"/>
            <a:ext cx="533400" cy="52368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8" name="Rectangle 27"/>
          <p:cNvSpPr/>
          <p:nvPr/>
        </p:nvSpPr>
        <p:spPr>
          <a:xfrm>
            <a:off x="8214854" y="2392032"/>
            <a:ext cx="838200" cy="52368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9" name="Oval 28"/>
          <p:cNvSpPr/>
          <p:nvPr/>
        </p:nvSpPr>
        <p:spPr>
          <a:xfrm>
            <a:off x="1919687" y="4008768"/>
            <a:ext cx="553855" cy="553855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0" name="Rectangle 29"/>
          <p:cNvSpPr/>
          <p:nvPr/>
        </p:nvSpPr>
        <p:spPr>
          <a:xfrm>
            <a:off x="3197940" y="4038600"/>
            <a:ext cx="533400" cy="52368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1" name="Isosceles Triangle 30"/>
          <p:cNvSpPr/>
          <p:nvPr/>
        </p:nvSpPr>
        <p:spPr>
          <a:xfrm>
            <a:off x="4463844" y="4038600"/>
            <a:ext cx="609600" cy="523688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2" name="Rectangle 31"/>
          <p:cNvSpPr/>
          <p:nvPr/>
        </p:nvSpPr>
        <p:spPr>
          <a:xfrm>
            <a:off x="5791200" y="4038600"/>
            <a:ext cx="838200" cy="52368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Oval 9"/>
          <p:cNvSpPr/>
          <p:nvPr/>
        </p:nvSpPr>
        <p:spPr>
          <a:xfrm>
            <a:off x="4036142" y="4124691"/>
            <a:ext cx="381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46019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3.33333E-6 L 0.32847 -0.23819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24" y="-11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601</TotalTime>
  <Words>104</Words>
  <Application>Microsoft Office PowerPoint</Application>
  <PresentationFormat>On-screen Show (4:3)</PresentationFormat>
  <Paragraphs>68</Paragraphs>
  <Slides>7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</dc:creator>
  <cp:lastModifiedBy>Windows User</cp:lastModifiedBy>
  <cp:revision>59</cp:revision>
  <dcterms:created xsi:type="dcterms:W3CDTF">2006-08-16T00:00:00Z</dcterms:created>
  <dcterms:modified xsi:type="dcterms:W3CDTF">2020-08-21T09:16:35Z</dcterms:modified>
</cp:coreProperties>
</file>